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1692" y="-5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13C8E-AE65-4B35-8A30-0675E1A3A025}" type="datetimeFigureOut">
              <a:rPr lang="tr-TR" smtClean="0"/>
              <a:t>26.08.2021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2362200" y="1143000"/>
            <a:ext cx="21336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617114-C71D-40EB-952F-ED5E049166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6730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2362200" y="1143000"/>
            <a:ext cx="2133600" cy="30861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17114-C71D-40EB-952F-ED5E049166B2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3269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FB28E-75F6-4D53-A8F2-4782E81485C6}" type="datetimeFigureOut">
              <a:rPr lang="tr-TR" smtClean="0"/>
              <a:t>26.08.2021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03E1E-68C8-4C4C-9F00-D55686FEC5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5409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FB28E-75F6-4D53-A8F2-4782E81485C6}" type="datetimeFigureOut">
              <a:rPr lang="tr-TR" smtClean="0"/>
              <a:t>26.08.2021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03E1E-68C8-4C4C-9F00-D55686FEC5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2238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FB28E-75F6-4D53-A8F2-4782E81485C6}" type="datetimeFigureOut">
              <a:rPr lang="tr-TR" smtClean="0"/>
              <a:t>26.08.2021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03E1E-68C8-4C4C-9F00-D55686FEC5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1519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FB28E-75F6-4D53-A8F2-4782E81485C6}" type="datetimeFigureOut">
              <a:rPr lang="tr-TR" smtClean="0"/>
              <a:t>26.08.2021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03E1E-68C8-4C4C-9F00-D55686FEC5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1369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FB28E-75F6-4D53-A8F2-4782E81485C6}" type="datetimeFigureOut">
              <a:rPr lang="tr-TR" smtClean="0"/>
              <a:t>26.08.2021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03E1E-68C8-4C4C-9F00-D55686FEC5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4411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FB28E-75F6-4D53-A8F2-4782E81485C6}" type="datetimeFigureOut">
              <a:rPr lang="tr-TR" smtClean="0"/>
              <a:t>26.08.2021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03E1E-68C8-4C4C-9F00-D55686FEC5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4463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FB28E-75F6-4D53-A8F2-4782E81485C6}" type="datetimeFigureOut">
              <a:rPr lang="tr-TR" smtClean="0"/>
              <a:t>26.08.2021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03E1E-68C8-4C4C-9F00-D55686FEC5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7537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FB28E-75F6-4D53-A8F2-4782E81485C6}" type="datetimeFigureOut">
              <a:rPr lang="tr-TR" smtClean="0"/>
              <a:t>26.08.2021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03E1E-68C8-4C4C-9F00-D55686FEC5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4197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FB28E-75F6-4D53-A8F2-4782E81485C6}" type="datetimeFigureOut">
              <a:rPr lang="tr-TR" smtClean="0"/>
              <a:t>26.08.2021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03E1E-68C8-4C4C-9F00-D55686FEC5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229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FB28E-75F6-4D53-A8F2-4782E81485C6}" type="datetimeFigureOut">
              <a:rPr lang="tr-TR" smtClean="0"/>
              <a:t>26.08.2021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03E1E-68C8-4C4C-9F00-D55686FEC5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7143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FB28E-75F6-4D53-A8F2-4782E81485C6}" type="datetimeFigureOut">
              <a:rPr lang="tr-TR" smtClean="0"/>
              <a:t>26.08.2021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03E1E-68C8-4C4C-9F00-D55686FEC5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733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FB28E-75F6-4D53-A8F2-4782E81485C6}" type="datetimeFigureOut">
              <a:rPr lang="tr-TR" smtClean="0"/>
              <a:t>26.08.2021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03E1E-68C8-4C4C-9F00-D55686FEC5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7843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etkinlikkaravani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Resim 3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98" t="2920" r="3376" b="2832"/>
          <a:stretch/>
        </p:blipFill>
        <p:spPr>
          <a:xfrm>
            <a:off x="207818" y="0"/>
            <a:ext cx="6463146" cy="9906000"/>
          </a:xfrm>
          <a:prstGeom prst="rect">
            <a:avLst/>
          </a:prstGeom>
        </p:spPr>
      </p:pic>
      <p:sp>
        <p:nvSpPr>
          <p:cNvPr id="2" name="Metin kutusu 1"/>
          <p:cNvSpPr txBox="1"/>
          <p:nvPr/>
        </p:nvSpPr>
        <p:spPr>
          <a:xfrm>
            <a:off x="976745" y="885405"/>
            <a:ext cx="49045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/>
              <a:t>2021-2022 EĞİTİM ÖĞRETİM YILI</a:t>
            </a:r>
          </a:p>
          <a:p>
            <a:pPr algn="ctr"/>
            <a:r>
              <a:rPr lang="tr-TR" dirty="0" smtClean="0"/>
              <a:t> </a:t>
            </a:r>
            <a:r>
              <a:rPr lang="tr-TR" dirty="0" smtClean="0"/>
              <a:t>4.SINIFLAR </a:t>
            </a:r>
            <a:r>
              <a:rPr lang="tr-TR" dirty="0" smtClean="0"/>
              <a:t>İÇİN İHTİYAÇ LİSTESİ</a:t>
            </a:r>
            <a:endParaRPr lang="tr-TR" dirty="0"/>
          </a:p>
        </p:txBody>
      </p:sp>
      <p:sp>
        <p:nvSpPr>
          <p:cNvPr id="3" name="Metin kutusu 2"/>
          <p:cNvSpPr txBox="1"/>
          <p:nvPr/>
        </p:nvSpPr>
        <p:spPr>
          <a:xfrm>
            <a:off x="812800" y="1823027"/>
            <a:ext cx="463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dirty="0"/>
          </a:p>
        </p:txBody>
      </p:sp>
      <p:sp>
        <p:nvSpPr>
          <p:cNvPr id="12" name="Metin kutusu 11"/>
          <p:cNvSpPr txBox="1"/>
          <p:nvPr/>
        </p:nvSpPr>
        <p:spPr>
          <a:xfrm>
            <a:off x="654049" y="1504836"/>
            <a:ext cx="5549900" cy="8063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 smtClean="0"/>
              <a:t>Büyük Türkçe Sözlük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 smtClean="0"/>
              <a:t>İmla Kılavuzu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 smtClean="0"/>
              <a:t>Atasözleri ve Deyimler Sözlüğü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 smtClean="0"/>
              <a:t>100 Yaprak </a:t>
            </a:r>
            <a:r>
              <a:rPr lang="tr-TR" sz="1400" dirty="0"/>
              <a:t>Kareli Büyük Boy </a:t>
            </a:r>
            <a:r>
              <a:rPr lang="tr-TR" sz="1400" dirty="0" smtClean="0"/>
              <a:t>Matematik Defteri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 smtClean="0"/>
              <a:t>80 </a:t>
            </a:r>
            <a:r>
              <a:rPr lang="tr-TR" sz="1400" dirty="0" smtClean="0"/>
              <a:t>Yaprak </a:t>
            </a:r>
            <a:r>
              <a:rPr lang="tr-TR" sz="1400" dirty="0" smtClean="0"/>
              <a:t>Çizgili Büyük Boy </a:t>
            </a:r>
            <a:r>
              <a:rPr lang="tr-TR" sz="1400" dirty="0" smtClean="0"/>
              <a:t>Türkçe </a:t>
            </a:r>
            <a:r>
              <a:rPr lang="tr-TR" sz="1400" dirty="0" smtClean="0"/>
              <a:t>Defteri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/>
              <a:t>60 Yaprak Çizgili Küçük Boy Sosyal Bilgiler </a:t>
            </a:r>
            <a:r>
              <a:rPr lang="tr-TR" sz="1400" dirty="0" smtClean="0"/>
              <a:t>Defteri</a:t>
            </a:r>
            <a:endParaRPr lang="tr-TR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 smtClean="0"/>
              <a:t>60 Yaprak </a:t>
            </a:r>
            <a:r>
              <a:rPr lang="tr-TR" sz="1400" dirty="0"/>
              <a:t>Çizgili Küçük Boy </a:t>
            </a:r>
            <a:r>
              <a:rPr lang="tr-TR" sz="1400" dirty="0" smtClean="0"/>
              <a:t>İngilizce Defteri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 smtClean="0"/>
              <a:t>60 Yaprak </a:t>
            </a:r>
            <a:r>
              <a:rPr lang="tr-TR" sz="1400" dirty="0"/>
              <a:t>Kareli Küçük Boy </a:t>
            </a:r>
            <a:r>
              <a:rPr lang="tr-TR" sz="1400" dirty="0" smtClean="0"/>
              <a:t>Fen Bilimleri </a:t>
            </a:r>
            <a:r>
              <a:rPr lang="tr-TR" sz="1400" dirty="0" smtClean="0"/>
              <a:t>Defteri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/>
              <a:t>60 Yaprak </a:t>
            </a:r>
            <a:r>
              <a:rPr lang="tr-TR" sz="1400" dirty="0" smtClean="0"/>
              <a:t>Çizgili </a:t>
            </a:r>
            <a:r>
              <a:rPr lang="tr-TR" sz="1400" dirty="0"/>
              <a:t>Küçük Boy</a:t>
            </a:r>
            <a:r>
              <a:rPr lang="tr-TR" sz="1400" dirty="0" smtClean="0"/>
              <a:t> Din Kültürü ve Ahlak Bilgisi Defteri</a:t>
            </a:r>
            <a:endParaRPr lang="tr-TR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 smtClean="0"/>
              <a:t>Orta Boy Telli Resim Defteri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 smtClean="0"/>
              <a:t>Küçük Boy Müzik Defteri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 smtClean="0"/>
              <a:t>Küçük Boy Not Defteri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 smtClean="0"/>
              <a:t>Kaliteli Pastel Boya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 smtClean="0"/>
              <a:t>Kaliteli Sulu Boya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 smtClean="0"/>
              <a:t>Kaliteli Kuru Boya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 smtClean="0"/>
              <a:t>Kalemlik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 smtClean="0"/>
              <a:t>6 Adet Kurşun Kalem (Kaliteli)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 smtClean="0"/>
              <a:t>3 </a:t>
            </a:r>
            <a:r>
              <a:rPr lang="tr-TR" sz="1400" dirty="0" smtClean="0"/>
              <a:t>Adet Kırmızı </a:t>
            </a:r>
            <a:r>
              <a:rPr lang="tr-TR" sz="1400" dirty="0"/>
              <a:t>Kurşun Kalem </a:t>
            </a:r>
            <a:r>
              <a:rPr lang="tr-TR" sz="1400" dirty="0" smtClean="0"/>
              <a:t>(</a:t>
            </a:r>
            <a:r>
              <a:rPr lang="tr-TR" sz="1400" dirty="0"/>
              <a:t>Kaliteli</a:t>
            </a:r>
            <a:r>
              <a:rPr lang="tr-TR" sz="1400" dirty="0" smtClean="0"/>
              <a:t>) </a:t>
            </a:r>
            <a:endParaRPr lang="tr-TR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 smtClean="0"/>
              <a:t>Silgi , Kalemtıraş , Etiket , Bant , </a:t>
            </a:r>
            <a:r>
              <a:rPr lang="tr-TR" sz="1400" dirty="0" err="1" smtClean="0"/>
              <a:t>Pritt</a:t>
            </a:r>
            <a:r>
              <a:rPr lang="tr-TR" sz="1400" dirty="0" smtClean="0"/>
              <a:t> Yapıştırıcı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 smtClean="0"/>
              <a:t>Çıtçıtlı Dosya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 smtClean="0"/>
              <a:t>Makas (Küt Uçlu)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 smtClean="0"/>
              <a:t>Oyun Hamuru Seti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 smtClean="0"/>
              <a:t>Cetvel Takımı</a:t>
            </a:r>
          </a:p>
          <a:p>
            <a:endParaRPr lang="tr-TR" sz="1400" dirty="0"/>
          </a:p>
          <a:p>
            <a:r>
              <a:rPr lang="tr-TR" sz="1400" b="1" u="sng" dirty="0" smtClean="0"/>
              <a:t>Öğretmene Teslim Edilecekler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4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tr-TR" sz="1400" dirty="0" smtClean="0"/>
              <a:t>1 Paket Islak Mendil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tr-TR" sz="1400" dirty="0" smtClean="0"/>
              <a:t>1 Adet Kağıt Havlu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tr-TR" sz="1400" dirty="0" smtClean="0"/>
              <a:t>1 Top A4 Kağıdı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tr-TR" sz="1400" dirty="0" smtClean="0"/>
              <a:t>3 Adet Tahta Kalemi (</a:t>
            </a:r>
            <a:r>
              <a:rPr lang="tr-TR" sz="1400" dirty="0" err="1" smtClean="0"/>
              <a:t>siyah,mavi,kırmızı</a:t>
            </a:r>
            <a:r>
              <a:rPr lang="tr-TR" sz="1400" dirty="0" smtClean="0"/>
              <a:t>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tr-TR" sz="1400" dirty="0" smtClean="0"/>
              <a:t>1 Adet Büyük Boy Çöp Poşeti</a:t>
            </a:r>
          </a:p>
          <a:p>
            <a:endParaRPr lang="tr-TR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b="1" u="sng" dirty="0" smtClean="0"/>
              <a:t>Not: </a:t>
            </a:r>
            <a:r>
              <a:rPr lang="tr-TR" sz="1400" dirty="0" smtClean="0"/>
              <a:t>Evde olan malzemeler kullanılabilir. Her malzemenin üstünde öğrencinizin adı soyadı olan etiket olmalıdır. Öğrencinizin çantasında </a:t>
            </a:r>
            <a:r>
              <a:rPr lang="tr-TR" sz="1400" b="1" dirty="0" smtClean="0"/>
              <a:t>yedek maske ve sprey kolonya </a:t>
            </a:r>
            <a:r>
              <a:rPr lang="tr-TR" sz="1400" dirty="0" smtClean="0"/>
              <a:t>mutlaka bulunmalıdır.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400" dirty="0"/>
          </a:p>
        </p:txBody>
      </p:sp>
      <p:sp>
        <p:nvSpPr>
          <p:cNvPr id="14" name="Metin kutusu 13"/>
          <p:cNvSpPr txBox="1"/>
          <p:nvPr/>
        </p:nvSpPr>
        <p:spPr>
          <a:xfrm rot="16200000">
            <a:off x="-1002440" y="4920343"/>
            <a:ext cx="264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hlinkClick r:id="rId4"/>
              </a:rPr>
              <a:t>www.etkinlikkaravani.com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40713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151</TotalTime>
  <Words>183</Words>
  <Application>Microsoft Office PowerPoint</Application>
  <PresentationFormat>A4 Kağıt (210x297 mm)</PresentationFormat>
  <Paragraphs>37</Paragraphs>
  <Slides>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PowerPoint Sunusu</vt:lpstr>
    </vt:vector>
  </TitlesOfParts>
  <Company>Silentall Unattended Installer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Halilİbrahim</dc:creator>
  <cp:keywords>Atasözleri</cp:keywords>
  <cp:lastModifiedBy>Halilİbrahim</cp:lastModifiedBy>
  <cp:revision>14</cp:revision>
  <dcterms:created xsi:type="dcterms:W3CDTF">2021-01-28T21:26:51Z</dcterms:created>
  <dcterms:modified xsi:type="dcterms:W3CDTF">2021-08-26T12:23:37Z</dcterms:modified>
</cp:coreProperties>
</file>