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223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13C8E-AE65-4B35-8A30-0675E1A3A025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43000"/>
            <a:ext cx="2133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17114-C71D-40EB-952F-ED5E04916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6730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362200" y="1143000"/>
            <a:ext cx="2133600" cy="30861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17114-C71D-40EB-952F-ED5E049166B2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3269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409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2238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51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36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441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4463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7537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197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22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7143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3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843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etkinlikkaravani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Resim 3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8" t="2920" r="3376" b="2832"/>
          <a:stretch/>
        </p:blipFill>
        <p:spPr>
          <a:xfrm>
            <a:off x="207818" y="0"/>
            <a:ext cx="6463146" cy="9906000"/>
          </a:xfrm>
          <a:prstGeom prst="rect">
            <a:avLst/>
          </a:prstGeom>
        </p:spPr>
      </p:pic>
      <p:sp>
        <p:nvSpPr>
          <p:cNvPr id="2" name="Metin kutusu 1"/>
          <p:cNvSpPr txBox="1"/>
          <p:nvPr/>
        </p:nvSpPr>
        <p:spPr>
          <a:xfrm>
            <a:off x="976745" y="885405"/>
            <a:ext cx="49045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2021-2022 EĞİTİM ÖĞRETİM YILI</a:t>
            </a:r>
          </a:p>
          <a:p>
            <a:pPr algn="ctr"/>
            <a:r>
              <a:rPr lang="tr-TR" sz="2000" dirty="0" smtClean="0"/>
              <a:t> 3.SINIFLAR İÇİN İHTİYAÇ LİSTESİ</a:t>
            </a:r>
            <a:endParaRPr lang="tr-TR" sz="20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12800" y="1823027"/>
            <a:ext cx="4635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654049" y="1593291"/>
            <a:ext cx="5549900" cy="763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Büyük Türkçe Sözlük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İmla Kılavuzu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Atasözleri ve Deyimler Sözlüğü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100 Yaprak Kareli Matematik Defteri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60 Yaprak Çizgili Hayat Bilgisi Defteri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80 Yaprak Çizgili Türkçe Defteri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60 Yaprak Çizgili İngilizce Defteri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60 Yaprak Kareli Fen Bilimleri Defteri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Orta Boy Telli Resim Defteri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Küçük Boy Müzik Defteri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Küçük Boy Not Defteri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Kaliteli Pastel Boya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Kaliteli Sulu Boya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Kaliteli Kuru Boya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Kalemlik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6 Adet Kurşun Kalem (Kaliteli)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2 Adet Kırmızı </a:t>
            </a:r>
            <a:r>
              <a:rPr lang="tr-TR" sz="1400" dirty="0"/>
              <a:t>Kurşun Kalem </a:t>
            </a:r>
            <a:r>
              <a:rPr lang="tr-TR" sz="1400" dirty="0" smtClean="0"/>
              <a:t>(</a:t>
            </a:r>
            <a:r>
              <a:rPr lang="tr-TR" sz="1400" dirty="0"/>
              <a:t>Kaliteli</a:t>
            </a:r>
            <a:r>
              <a:rPr lang="tr-TR" sz="1400" dirty="0" smtClean="0"/>
              <a:t>) </a:t>
            </a:r>
            <a:endParaRPr lang="tr-T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Silgi , Kalemtıraş , Etiket , Bant , </a:t>
            </a:r>
            <a:r>
              <a:rPr lang="tr-TR" sz="1400" dirty="0" err="1" smtClean="0"/>
              <a:t>Pritt</a:t>
            </a:r>
            <a:r>
              <a:rPr lang="tr-TR" sz="1400" dirty="0" smtClean="0"/>
              <a:t> Yapıştırıcı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Çıtçıtlı Dosya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Makas (Küt Uçlu)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Oyun Hamuru Seti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Cetvel Takımı</a:t>
            </a:r>
          </a:p>
          <a:p>
            <a:endParaRPr lang="tr-TR" sz="1400" dirty="0"/>
          </a:p>
          <a:p>
            <a:r>
              <a:rPr lang="tr-TR" sz="1400" b="1" u="sng" dirty="0" smtClean="0"/>
              <a:t>Öğretmene Teslim Edilecekler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1 Paket Islak Mendil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1 Adet Kağıt Havlu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1 Top A4 Kağıdı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3 Adet Tahta Kalemi (</a:t>
            </a:r>
            <a:r>
              <a:rPr lang="tr-TR" sz="1400" dirty="0" err="1" smtClean="0"/>
              <a:t>siyah,mavi,kırmızı</a:t>
            </a:r>
            <a:r>
              <a:rPr lang="tr-TR" sz="1400" dirty="0" smtClean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1 Adet Büyük Boy Çöp Poşeti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b="1" u="sng" dirty="0" smtClean="0"/>
              <a:t>Not: </a:t>
            </a:r>
            <a:r>
              <a:rPr lang="tr-TR" sz="1400" dirty="0" smtClean="0"/>
              <a:t>Evde olan malzemeler kullanılabilir. Her malzemenin üstünde öğrencinizin adı soyadı olan etiket olmalıdır. Öğrencinizin çantasında </a:t>
            </a:r>
            <a:r>
              <a:rPr lang="tr-TR" sz="1400" b="1" dirty="0" smtClean="0"/>
              <a:t>yedek maske ve sprey kolonya </a:t>
            </a:r>
            <a:r>
              <a:rPr lang="tr-TR" sz="1400" dirty="0" smtClean="0"/>
              <a:t>mutlaka bulunmalıdır.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/>
          </a:p>
        </p:txBody>
      </p:sp>
      <p:sp>
        <p:nvSpPr>
          <p:cNvPr id="14" name="Metin kutusu 13"/>
          <p:cNvSpPr txBox="1"/>
          <p:nvPr/>
        </p:nvSpPr>
        <p:spPr>
          <a:xfrm rot="16200000">
            <a:off x="-1002440" y="4920343"/>
            <a:ext cx="264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hlinkClick r:id="rId4"/>
              </a:rPr>
              <a:t>www.etkinlikkaravani.com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0713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</TotalTime>
  <Words>162</Words>
  <Application>Microsoft Office PowerPoint</Application>
  <PresentationFormat>A4 Kağıt (210x297 mm)</PresentationFormat>
  <Paragraphs>36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Halilİbrahim</dc:creator>
  <cp:keywords>Atasözleri</cp:keywords>
  <cp:lastModifiedBy>Halilİbrahim</cp:lastModifiedBy>
  <cp:revision>13</cp:revision>
  <dcterms:created xsi:type="dcterms:W3CDTF">2021-01-28T21:26:51Z</dcterms:created>
  <dcterms:modified xsi:type="dcterms:W3CDTF">2021-08-26T11:51:42Z</dcterms:modified>
</cp:coreProperties>
</file>