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692" y="-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3C8E-AE65-4B35-8A30-0675E1A3A025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17114-C71D-40EB-952F-ED5E04916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73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43000"/>
            <a:ext cx="21336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17114-C71D-40EB-952F-ED5E049166B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26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40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23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5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36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41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46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53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19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2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143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3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FB28E-75F6-4D53-A8F2-4782E81485C6}" type="datetimeFigureOut">
              <a:rPr lang="tr-TR" smtClean="0"/>
              <a:t>26.08.2021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03E1E-68C8-4C4C-9F00-D55686FEC5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84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tkinlikkaravani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Resim 3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8" t="2920" r="3376" b="2832"/>
          <a:stretch/>
        </p:blipFill>
        <p:spPr>
          <a:xfrm>
            <a:off x="207818" y="0"/>
            <a:ext cx="6463146" cy="9906000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976745" y="885405"/>
            <a:ext cx="4904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2021-2022 EĞİTİM ÖĞRETİM YILI</a:t>
            </a:r>
          </a:p>
          <a:p>
            <a:pPr algn="ctr"/>
            <a:r>
              <a:rPr lang="tr-TR" sz="2000" dirty="0" smtClean="0"/>
              <a:t> </a:t>
            </a:r>
            <a:r>
              <a:rPr lang="tr-TR" sz="2000" dirty="0" smtClean="0"/>
              <a:t>2.SINIFLAR </a:t>
            </a:r>
            <a:r>
              <a:rPr lang="tr-TR" sz="2000" dirty="0" smtClean="0"/>
              <a:t>İÇİN İHTİYAÇ LİSTESİ</a:t>
            </a:r>
            <a:endParaRPr lang="tr-TR" sz="20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12800" y="1823027"/>
            <a:ext cx="4635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654049" y="1593291"/>
            <a:ext cx="5549900" cy="763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Resimli </a:t>
            </a:r>
            <a:r>
              <a:rPr lang="tr-TR" sz="1400" dirty="0" smtClean="0"/>
              <a:t>Türkçe Sözlük 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/>
              <a:t>Resimli </a:t>
            </a:r>
            <a:r>
              <a:rPr lang="tr-TR" sz="1400" dirty="0" smtClean="0"/>
              <a:t>İngilizce </a:t>
            </a:r>
            <a:r>
              <a:rPr lang="tr-TR" sz="1400" dirty="0"/>
              <a:t>Sözlük 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</a:t>
            </a:r>
            <a:r>
              <a:rPr lang="tr-TR" sz="1400" dirty="0" smtClean="0"/>
              <a:t>Yaprak Kareli Matematik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Yaprak Çizgili Hayat Bilgisi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100 </a:t>
            </a:r>
            <a:r>
              <a:rPr lang="tr-TR" sz="1400" dirty="0" smtClean="0"/>
              <a:t>Yaprak Çizgili Türkçe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Yaprak Çizgili İngilizce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60 Yaprak </a:t>
            </a:r>
            <a:r>
              <a:rPr lang="tr-TR" sz="1400" dirty="0" smtClean="0"/>
              <a:t>Güzel Yazı Defteri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Orta </a:t>
            </a:r>
            <a:r>
              <a:rPr lang="tr-TR" sz="1400" dirty="0" smtClean="0"/>
              <a:t>Boy 60 Yaprak </a:t>
            </a:r>
            <a:r>
              <a:rPr lang="tr-TR" sz="1400" dirty="0" smtClean="0"/>
              <a:t>Telli Resim Defteri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Küçük </a:t>
            </a:r>
            <a:r>
              <a:rPr lang="tr-TR" sz="1400" dirty="0" smtClean="0"/>
              <a:t>Boy 40 Yaprak </a:t>
            </a:r>
            <a:r>
              <a:rPr lang="tr-TR" sz="1400" dirty="0" smtClean="0"/>
              <a:t>Müzik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Küçük Boy Not Defteri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Kaliteli Pastel Boya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Kaliteli Sulu Boya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Kaliteli Kuru Boya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Kalemlik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6 Adet Kurşun Kalem (Kaliteli)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2 Adet Kırmızı </a:t>
            </a:r>
            <a:r>
              <a:rPr lang="tr-TR" sz="1400" dirty="0"/>
              <a:t>Kurşun Kalem </a:t>
            </a:r>
            <a:r>
              <a:rPr lang="tr-TR" sz="1400" dirty="0" smtClean="0"/>
              <a:t>(</a:t>
            </a:r>
            <a:r>
              <a:rPr lang="tr-TR" sz="1400" dirty="0"/>
              <a:t>Kaliteli</a:t>
            </a:r>
            <a:r>
              <a:rPr lang="tr-TR" sz="1400" dirty="0" smtClean="0"/>
              <a:t>) 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Abaküs , Sayma Çubukları (1 Kutu ) </a:t>
            </a:r>
            <a:endParaRPr lang="tr-T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Silgi , </a:t>
            </a:r>
            <a:r>
              <a:rPr lang="tr-TR" sz="1400" dirty="0" smtClean="0"/>
              <a:t>Kalemtıraş (Kapaklı ) </a:t>
            </a:r>
            <a:r>
              <a:rPr lang="tr-TR" sz="1400" dirty="0" smtClean="0"/>
              <a:t>, Etiket , Bant , </a:t>
            </a:r>
            <a:r>
              <a:rPr lang="tr-TR" sz="1400" dirty="0" err="1" smtClean="0"/>
              <a:t>Pritt</a:t>
            </a:r>
            <a:r>
              <a:rPr lang="tr-TR" sz="1400" dirty="0" smtClean="0"/>
              <a:t> Yapıştırıcı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Çıtçıtlı Dosya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Makas (Küt Uçlu)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Oyun Hamuru Seti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Cetvel  (30 cm )</a:t>
            </a:r>
          </a:p>
          <a:p>
            <a:endParaRPr lang="tr-TR" sz="1400" dirty="0"/>
          </a:p>
          <a:p>
            <a:r>
              <a:rPr lang="tr-TR" sz="1400" b="1" u="sng" dirty="0" smtClean="0"/>
              <a:t>Öğretmene Teslim Edilecekler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Paket Islak Mendil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Adet Kağıt Havlu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Top A4 Kağıdı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3 Adet Tahta Kalemi (</a:t>
            </a:r>
            <a:r>
              <a:rPr lang="tr-TR" sz="1400" dirty="0" err="1" smtClean="0"/>
              <a:t>siyah,mavi,kırmızı</a:t>
            </a:r>
            <a:r>
              <a:rPr lang="tr-TR" sz="1400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1 Adet Büyük Boy Çöp Poşeti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b="1" u="sng" dirty="0" smtClean="0"/>
              <a:t>Not: </a:t>
            </a:r>
            <a:r>
              <a:rPr lang="tr-TR" sz="1400" dirty="0" smtClean="0"/>
              <a:t>Evde olan malzemeler kullanılabilir. Her malzemenin üstünde öğrencinizin adı soyadı olan etiket olmalıdır. Öğrencinizin çantasında </a:t>
            </a:r>
            <a:r>
              <a:rPr lang="tr-TR" sz="1400" b="1" dirty="0" smtClean="0"/>
              <a:t>yedek maske ve sprey kolonya </a:t>
            </a:r>
            <a:r>
              <a:rPr lang="tr-TR" sz="1400" dirty="0" smtClean="0"/>
              <a:t>mutlaka bulunmalıdır.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400" dirty="0"/>
          </a:p>
        </p:txBody>
      </p:sp>
      <p:sp>
        <p:nvSpPr>
          <p:cNvPr id="14" name="Metin kutusu 13"/>
          <p:cNvSpPr txBox="1"/>
          <p:nvPr/>
        </p:nvSpPr>
        <p:spPr>
          <a:xfrm rot="16200000">
            <a:off x="-1002440" y="4920343"/>
            <a:ext cx="264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4"/>
              </a:rPr>
              <a:t>www.etkinlikkaravani.com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0713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176</Words>
  <Application>Microsoft Office PowerPoint</Application>
  <PresentationFormat>A4 Kağıt (210x297 mm)</PresentationFormat>
  <Paragraphs>36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Halilİbrahim</dc:creator>
  <cp:keywords>Atasözleri</cp:keywords>
  <cp:lastModifiedBy>Halilİbrahim</cp:lastModifiedBy>
  <cp:revision>14</cp:revision>
  <dcterms:created xsi:type="dcterms:W3CDTF">2021-01-28T21:26:51Z</dcterms:created>
  <dcterms:modified xsi:type="dcterms:W3CDTF">2021-08-26T12:02:33Z</dcterms:modified>
</cp:coreProperties>
</file>